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DDC0C5-FAA7-47DF-AFAE-99E972C685A0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3EF898-7E05-44E6-8EBE-0D83445F492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opdia.com/" TargetMode="External"/><Relationship Id="rId2" Type="http://schemas.openxmlformats.org/officeDocument/2006/relationships/hyperlink" Target="http://www.livin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Through  Internet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Lashae Robinson-Kelly</a:t>
            </a:r>
          </a:p>
          <a:p>
            <a:r>
              <a:rPr lang="en-US" dirty="0" smtClean="0"/>
              <a:t>Period: 11</a:t>
            </a:r>
          </a:p>
          <a:p>
            <a:r>
              <a:rPr lang="en-US" dirty="0" smtClean="0"/>
              <a:t>9/22/2010</a:t>
            </a:r>
            <a:endParaRPr lang="en-US" dirty="0"/>
          </a:p>
        </p:txBody>
      </p:sp>
      <p:pic>
        <p:nvPicPr>
          <p:cNvPr id="4" name="Picture 3" descr="arpan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33800"/>
            <a:ext cx="4343400" cy="29773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Communication Through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human communication was called Arpanet.</a:t>
            </a:r>
          </a:p>
          <a:p>
            <a:r>
              <a:rPr lang="en-US" dirty="0" smtClean="0"/>
              <a:t>Arpanet was invented in the 1970’s</a:t>
            </a:r>
          </a:p>
          <a:p>
            <a:r>
              <a:rPr lang="en-US" dirty="0" smtClean="0"/>
              <a:t>Arpanet is the first packet switching network, which later evolved into internet.</a:t>
            </a:r>
          </a:p>
          <a:p>
            <a:r>
              <a:rPr lang="en-US" dirty="0" smtClean="0"/>
              <a:t>Arpanet was invented so that a packet could be delivered to inform the creators Ray Tomlinson colleagues of important information.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tzwi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5410200"/>
            <a:ext cx="2682240" cy="12772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Inventor: Ray Tomlinson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Raymond Samuel Tomlinson (born 1941) is a programmer.</a:t>
            </a:r>
          </a:p>
          <a:p>
            <a:r>
              <a:rPr lang="en-US" sz="2400" dirty="0" smtClean="0"/>
              <a:t>He was born in Amsterdam ,New York.</a:t>
            </a:r>
          </a:p>
          <a:p>
            <a:pPr>
              <a:buNone/>
            </a:pPr>
            <a:r>
              <a:rPr lang="en-US" sz="2400" dirty="0" smtClean="0"/>
              <a:t>He attended the Broadalbin Central School in nearby Broadalbin , New York and  Rensselaer polytechnic institute in Troy, New York where he participated in the co-op program with IBM. He received a Bachelor of science degree in electrical engineering from RPI in 1963.</a:t>
            </a:r>
          </a:p>
          <a:p>
            <a:r>
              <a:rPr lang="en-US" sz="2400" dirty="0" smtClean="0"/>
              <a:t>Ray Tomlinson '63 received the George R. Stibitz Computer Pioneer Award from the American Computer Museum in April 2000.</a:t>
            </a:r>
          </a:p>
          <a:p>
            <a:endParaRPr lang="en-US" sz="2400" dirty="0"/>
          </a:p>
        </p:txBody>
      </p:sp>
      <p:pic>
        <p:nvPicPr>
          <p:cNvPr id="4" name="Picture 3" descr="RayTomlinsonCol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457200"/>
            <a:ext cx="14478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Effect 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help corporations send important memos or information.</a:t>
            </a:r>
          </a:p>
          <a:p>
            <a:r>
              <a:rPr lang="en-US" dirty="0" smtClean="0"/>
              <a:t>It helps student be able to do their work more efficiently.</a:t>
            </a:r>
          </a:p>
          <a:p>
            <a:r>
              <a:rPr lang="en-US" dirty="0" smtClean="0"/>
              <a:t>It help other science invent other technology such as texting which take up most of teenagers time.</a:t>
            </a:r>
          </a:p>
          <a:p>
            <a:r>
              <a:rPr lang="en-US" dirty="0" smtClean="0"/>
              <a:t>The advantages out weighs the disadvantages.</a:t>
            </a:r>
            <a:endParaRPr lang="en-US" dirty="0"/>
          </a:p>
        </p:txBody>
      </p:sp>
      <p:pic>
        <p:nvPicPr>
          <p:cNvPr id="4" name="Picture 3" descr="textin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7999" y="457200"/>
            <a:ext cx="2120265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The Evolution of Communication Through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calling services like or Yahoo! Voice turn a computer, a webcam and a Skype headset into a video phone.</a:t>
            </a:r>
          </a:p>
          <a:p>
            <a:r>
              <a:rPr lang="en-US" dirty="0" smtClean="0"/>
              <a:t>Blogs have grown in usage over the last few years and are now a common way for many people to communicate their ideas to an audience and  to hear back from that audience.</a:t>
            </a:r>
          </a:p>
          <a:p>
            <a:r>
              <a:rPr lang="en-US" dirty="0" smtClean="0"/>
              <a:t>Online communication channels reduce the distance between people and allow interactions to happen more quickly than they might otherwise.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 living</a:t>
            </a:r>
            <a:r>
              <a:rPr lang="en-US" dirty="0" smtClean="0"/>
              <a:t> internet.com</a:t>
            </a:r>
          </a:p>
          <a:p>
            <a:r>
              <a:rPr lang="en-US" dirty="0" smtClean="0">
                <a:hlinkClick r:id="rId3"/>
              </a:rPr>
              <a:t>www.webopdia.com</a:t>
            </a:r>
            <a:endParaRPr lang="en-US" dirty="0" smtClean="0"/>
          </a:p>
          <a:p>
            <a:r>
              <a:rPr lang="en-US" dirty="0" smtClean="0"/>
              <a:t>Answer. your dictionary.com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</TotalTime>
  <Words>300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Communication Through  Internet</vt:lpstr>
      <vt:lpstr>History Of Communication Through Internet</vt:lpstr>
      <vt:lpstr> Inventor: Ray Tomlinson </vt:lpstr>
      <vt:lpstr> Effect On Society</vt:lpstr>
      <vt:lpstr> The Evolution of Communication Through Internet</vt:lpstr>
      <vt:lpstr>Bibliography 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Through  Internet</dc:title>
  <dc:creator>student</dc:creator>
  <cp:lastModifiedBy>student</cp:lastModifiedBy>
  <cp:revision>11</cp:revision>
  <dcterms:created xsi:type="dcterms:W3CDTF">2010-09-22T18:40:26Z</dcterms:created>
  <dcterms:modified xsi:type="dcterms:W3CDTF">2010-09-30T18:36:29Z</dcterms:modified>
</cp:coreProperties>
</file>